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9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201DDC0-2127-4694-BD4D-ED3B5772BF12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09D7A2F-7031-4EAB-9CD9-327275AC699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01DDC0-2127-4694-BD4D-ED3B5772BF12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9D7A2F-7031-4EAB-9CD9-327275AC69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01DDC0-2127-4694-BD4D-ED3B5772BF12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9D7A2F-7031-4EAB-9CD9-327275AC69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01DDC0-2127-4694-BD4D-ED3B5772BF12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9D7A2F-7031-4EAB-9CD9-327275AC69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201DDC0-2127-4694-BD4D-ED3B5772BF12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09D7A2F-7031-4EAB-9CD9-327275AC69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01DDC0-2127-4694-BD4D-ED3B5772BF12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09D7A2F-7031-4EAB-9CD9-327275AC69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01DDC0-2127-4694-BD4D-ED3B5772BF12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09D7A2F-7031-4EAB-9CD9-327275AC69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01DDC0-2127-4694-BD4D-ED3B5772BF12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9D7A2F-7031-4EAB-9CD9-327275AC69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201DDC0-2127-4694-BD4D-ED3B5772BF12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9D7A2F-7031-4EAB-9CD9-327275AC699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E201DDC0-2127-4694-BD4D-ED3B5772BF12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09D7A2F-7031-4EAB-9CD9-327275AC699E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E201DDC0-2127-4694-BD4D-ED3B5772BF12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09D7A2F-7031-4EAB-9CD9-327275AC699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E201DDC0-2127-4694-BD4D-ED3B5772BF12}" type="datetimeFigureOut">
              <a:rPr lang="en-US" smtClean="0"/>
              <a:t>4/26/2010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09D7A2F-7031-4EAB-9CD9-327275AC699E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Facebook</a:t>
            </a:r>
            <a:r>
              <a:rPr lang="en-US" dirty="0" smtClean="0"/>
              <a:t> Application Development Adventure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200400"/>
            <a:ext cx="6560234" cy="2133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As told by:</a:t>
            </a:r>
          </a:p>
          <a:p>
            <a:endParaRPr lang="en-US" dirty="0" smtClean="0"/>
          </a:p>
          <a:p>
            <a:r>
              <a:rPr lang="en-US" dirty="0" smtClean="0"/>
              <a:t>Robert Gibson</a:t>
            </a:r>
          </a:p>
          <a:p>
            <a:r>
              <a:rPr lang="en-US" dirty="0" err="1" smtClean="0"/>
              <a:t>Swati</a:t>
            </a:r>
            <a:r>
              <a:rPr lang="en-US" dirty="0" smtClean="0"/>
              <a:t> Jain</a:t>
            </a:r>
          </a:p>
          <a:p>
            <a:r>
              <a:rPr lang="en-US" dirty="0" smtClean="0"/>
              <a:t>Sean McBride</a:t>
            </a:r>
          </a:p>
          <a:p>
            <a:r>
              <a:rPr lang="en-US" dirty="0" err="1" smtClean="0"/>
              <a:t>Devesh</a:t>
            </a:r>
            <a:r>
              <a:rPr lang="en-US" dirty="0" smtClean="0"/>
              <a:t> Sharma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Facebook</a:t>
            </a:r>
            <a:r>
              <a:rPr lang="en-US" dirty="0" smtClean="0"/>
              <a:t> Application that pulls user’s friends’ information and plots them on an interactive Google Map</a:t>
            </a:r>
          </a:p>
          <a:p>
            <a:r>
              <a:rPr lang="en-US" dirty="0" smtClean="0"/>
              <a:t>Markers for each City contain multiple tabs</a:t>
            </a:r>
          </a:p>
          <a:p>
            <a:pPr lvl="1"/>
            <a:r>
              <a:rPr lang="en-US" dirty="0" smtClean="0"/>
              <a:t>First tab contains weather information for that location</a:t>
            </a:r>
          </a:p>
          <a:p>
            <a:pPr lvl="1"/>
            <a:r>
              <a:rPr lang="en-US" dirty="0" smtClean="0"/>
              <a:t>Next few tabs contain Friend profile pictures and links to their profiles (5 friends per tab)</a:t>
            </a:r>
          </a:p>
          <a:p>
            <a:r>
              <a:rPr lang="en-US" dirty="0" smtClean="0"/>
              <a:t>Heat Map shows friend concentration</a:t>
            </a:r>
          </a:p>
          <a:p>
            <a:r>
              <a:rPr lang="en-US" dirty="0" smtClean="0"/>
              <a:t>Allows posting to your wall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Doesn’t 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Browser incompatibility</a:t>
            </a:r>
          </a:p>
          <a:p>
            <a:pPr lvl="1"/>
            <a:r>
              <a:rPr lang="en-US" dirty="0" smtClean="0"/>
              <a:t>Marker windows do not open in any browser other than Internet Explorer (possibly due to use of </a:t>
            </a:r>
            <a:r>
              <a:rPr lang="en-US" dirty="0" err="1" smtClean="0"/>
              <a:t>iFrames</a:t>
            </a:r>
            <a:r>
              <a:rPr lang="en-US" dirty="0" smtClean="0"/>
              <a:t>)</a:t>
            </a:r>
          </a:p>
          <a:p>
            <a:r>
              <a:rPr lang="en-US" dirty="0" smtClean="0"/>
              <a:t>Tabs styles</a:t>
            </a:r>
          </a:p>
          <a:p>
            <a:pPr lvl="1"/>
            <a:r>
              <a:rPr lang="en-US" dirty="0" smtClean="0"/>
              <a:t>Each tab of Friends has the same label</a:t>
            </a:r>
          </a:p>
          <a:p>
            <a:pPr lvl="1"/>
            <a:r>
              <a:rPr lang="en-US" dirty="0" smtClean="0"/>
              <a:t>Size of window requires the use of </a:t>
            </a:r>
            <a:r>
              <a:rPr lang="en-US" dirty="0" err="1" smtClean="0"/>
              <a:t>vert</a:t>
            </a:r>
            <a:r>
              <a:rPr lang="en-US" dirty="0" smtClean="0"/>
              <a:t>/</a:t>
            </a:r>
            <a:r>
              <a:rPr lang="en-US" dirty="0" err="1" smtClean="0"/>
              <a:t>hor</a:t>
            </a:r>
            <a:r>
              <a:rPr lang="en-US" dirty="0" smtClean="0"/>
              <a:t> scrollbars (too much content for size of window)</a:t>
            </a:r>
          </a:p>
          <a:p>
            <a:pPr lvl="1"/>
            <a:r>
              <a:rPr lang="en-US" dirty="0" smtClean="0"/>
              <a:t>Friends are listed Vertically as opposed to Horizontally</a:t>
            </a:r>
          </a:p>
          <a:p>
            <a:pPr lvl="1"/>
            <a:r>
              <a:rPr lang="en-US" dirty="0" smtClean="0"/>
              <a:t>Friends status not showing up</a:t>
            </a:r>
          </a:p>
          <a:p>
            <a:r>
              <a:rPr lang="en-US" dirty="0" smtClean="0"/>
              <a:t>Page redirection</a:t>
            </a:r>
          </a:p>
          <a:p>
            <a:pPr lvl="1"/>
            <a:r>
              <a:rPr lang="en-US" dirty="0" smtClean="0"/>
              <a:t>Redirecting causes browser to leave </a:t>
            </a:r>
            <a:r>
              <a:rPr lang="en-US" dirty="0" err="1" smtClean="0"/>
              <a:t>Facebook</a:t>
            </a:r>
            <a:r>
              <a:rPr lang="en-US" dirty="0" smtClean="0"/>
              <a:t>, does not always return</a:t>
            </a:r>
          </a:p>
          <a:p>
            <a:r>
              <a:rPr lang="en-US" dirty="0" smtClean="0"/>
              <a:t>Weather information retrieved </a:t>
            </a:r>
          </a:p>
          <a:p>
            <a:pPr lvl="1"/>
            <a:r>
              <a:rPr lang="en-US" dirty="0" smtClean="0"/>
              <a:t>Via location, not zip code (known to be inaccurate for some cities)</a:t>
            </a:r>
          </a:p>
          <a:p>
            <a:pPr lvl="1"/>
            <a:r>
              <a:rPr lang="en-US" dirty="0" smtClean="0"/>
              <a:t>Not found for friends outside the US</a:t>
            </a:r>
          </a:p>
          <a:p>
            <a:r>
              <a:rPr lang="en-US" dirty="0" smtClean="0"/>
              <a:t>Cannot open multiple marker windows without tab format falling apart on new windows</a:t>
            </a:r>
          </a:p>
          <a:p>
            <a:r>
              <a:rPr lang="en-US" dirty="0" err="1" smtClean="0"/>
              <a:t>Geocoding</a:t>
            </a:r>
            <a:r>
              <a:rPr lang="en-US" dirty="0" smtClean="0"/>
              <a:t> and Heat Maps both have daily request limits (2,500 points for </a:t>
            </a:r>
            <a:r>
              <a:rPr lang="en-US" dirty="0" err="1" smtClean="0"/>
              <a:t>geocoding</a:t>
            </a:r>
            <a:r>
              <a:rPr lang="en-US" dirty="0" smtClean="0"/>
              <a:t>, 500 overlay images for Heat Map)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Gaining </a:t>
            </a:r>
            <a:r>
              <a:rPr lang="en-US" dirty="0" err="1" smtClean="0"/>
              <a:t>facebook</a:t>
            </a:r>
            <a:r>
              <a:rPr lang="en-US" dirty="0" smtClean="0"/>
              <a:t> permissions</a:t>
            </a:r>
          </a:p>
          <a:p>
            <a:r>
              <a:rPr lang="en-US" dirty="0" smtClean="0"/>
              <a:t>Lack of support for ASP.NET</a:t>
            </a:r>
          </a:p>
          <a:p>
            <a:r>
              <a:rPr lang="en-US" dirty="0" smtClean="0"/>
              <a:t>Weather web service calls via </a:t>
            </a:r>
            <a:r>
              <a:rPr lang="en-US" dirty="0" err="1" smtClean="0"/>
              <a:t>php</a:t>
            </a:r>
            <a:r>
              <a:rPr lang="en-US" dirty="0" smtClean="0"/>
              <a:t> were initially used to get lat/long</a:t>
            </a:r>
          </a:p>
          <a:p>
            <a:pPr lvl="1"/>
            <a:r>
              <a:rPr lang="en-US" dirty="0" smtClean="0"/>
              <a:t>Synchronous weather service calls prevented map from loading right away</a:t>
            </a:r>
          </a:p>
          <a:p>
            <a:pPr lvl="1"/>
            <a:r>
              <a:rPr lang="en-US" dirty="0" smtClean="0"/>
              <a:t>Location information not sufficient for accuracy</a:t>
            </a:r>
          </a:p>
          <a:p>
            <a:pPr lvl="1"/>
            <a:r>
              <a:rPr lang="en-US" dirty="0" smtClean="0"/>
              <a:t>Switched to Google Maps </a:t>
            </a:r>
            <a:r>
              <a:rPr lang="en-US" dirty="0" err="1" smtClean="0"/>
              <a:t>Geocoding</a:t>
            </a:r>
            <a:r>
              <a:rPr lang="en-US" dirty="0" smtClean="0"/>
              <a:t> service (had to limit number of calls per second)</a:t>
            </a:r>
          </a:p>
          <a:p>
            <a:r>
              <a:rPr lang="en-US" dirty="0" smtClean="0"/>
              <a:t>Heat Map would not overlay onto </a:t>
            </a:r>
            <a:r>
              <a:rPr lang="en-US" dirty="0" err="1" smtClean="0"/>
              <a:t>Facebook</a:t>
            </a:r>
            <a:r>
              <a:rPr lang="en-US" dirty="0" smtClean="0"/>
              <a:t> map (Google Maps versioning)</a:t>
            </a:r>
          </a:p>
          <a:p>
            <a:r>
              <a:rPr lang="en-US" dirty="0" smtClean="0"/>
              <a:t>Permission to access data</a:t>
            </a:r>
            <a:endParaRPr lang="en-US" dirty="0" smtClean="0"/>
          </a:p>
          <a:p>
            <a:r>
              <a:rPr lang="en-US" dirty="0" err="1" smtClean="0"/>
              <a:t>Facebook</a:t>
            </a:r>
            <a:r>
              <a:rPr lang="en-US" dirty="0" smtClean="0"/>
              <a:t> data access via FQL had some functionalities removed (without documentation)</a:t>
            </a:r>
          </a:p>
          <a:p>
            <a:r>
              <a:rPr lang="en-US" dirty="0" smtClean="0"/>
              <a:t>Google maps API versions</a:t>
            </a:r>
          </a:p>
          <a:p>
            <a:pPr lvl="1"/>
            <a:r>
              <a:rPr lang="en-US" dirty="0" err="1" smtClean="0"/>
              <a:t>Geocoding</a:t>
            </a:r>
            <a:r>
              <a:rPr lang="en-US" dirty="0" smtClean="0"/>
              <a:t> (v3)</a:t>
            </a:r>
          </a:p>
          <a:p>
            <a:pPr lvl="2"/>
            <a:r>
              <a:rPr lang="en-US" dirty="0" smtClean="0"/>
              <a:t>Asynchronous calls</a:t>
            </a:r>
          </a:p>
          <a:p>
            <a:pPr lvl="1"/>
            <a:r>
              <a:rPr lang="en-US" dirty="0" smtClean="0"/>
              <a:t>Tabs (v2)</a:t>
            </a:r>
          </a:p>
          <a:p>
            <a:pPr lvl="2"/>
            <a:r>
              <a:rPr lang="en-US" dirty="0" smtClean="0"/>
              <a:t>Eventually utilized </a:t>
            </a:r>
            <a:r>
              <a:rPr lang="en-US" dirty="0" err="1" smtClean="0"/>
              <a:t>JQuery</a:t>
            </a:r>
            <a:endParaRPr lang="en-US" dirty="0" smtClean="0"/>
          </a:p>
          <a:p>
            <a:pPr lvl="1"/>
            <a:r>
              <a:rPr lang="en-US" dirty="0" err="1" smtClean="0"/>
              <a:t>Heatmap</a:t>
            </a:r>
            <a:r>
              <a:rPr lang="en-US" dirty="0" smtClean="0"/>
              <a:t> (v2)</a:t>
            </a:r>
          </a:p>
          <a:p>
            <a:r>
              <a:rPr lang="en-US" dirty="0" smtClean="0"/>
              <a:t>Page Redirection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Additions/Corrections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Browser Compatibility</a:t>
            </a:r>
          </a:p>
          <a:p>
            <a:r>
              <a:rPr lang="en-US" dirty="0" smtClean="0"/>
              <a:t>Avoid page redirection</a:t>
            </a:r>
          </a:p>
          <a:p>
            <a:r>
              <a:rPr lang="en-US" dirty="0" err="1" smtClean="0"/>
              <a:t>Geocoder</a:t>
            </a:r>
            <a:endParaRPr lang="en-US" dirty="0" smtClean="0"/>
          </a:p>
          <a:p>
            <a:pPr lvl="1"/>
            <a:r>
              <a:rPr lang="en-US" dirty="0" smtClean="0"/>
              <a:t>Additional </a:t>
            </a:r>
            <a:r>
              <a:rPr lang="en-US" dirty="0" err="1" smtClean="0"/>
              <a:t>Geocoding</a:t>
            </a:r>
            <a:r>
              <a:rPr lang="en-US" dirty="0" smtClean="0"/>
              <a:t> service</a:t>
            </a:r>
          </a:p>
          <a:p>
            <a:pPr lvl="1"/>
            <a:r>
              <a:rPr lang="en-US" dirty="0" smtClean="0"/>
              <a:t>Caching of latitude and longitude</a:t>
            </a:r>
          </a:p>
          <a:p>
            <a:r>
              <a:rPr lang="en-US" dirty="0" smtClean="0"/>
              <a:t>Reformat Info Window contents</a:t>
            </a:r>
          </a:p>
          <a:p>
            <a:pPr lvl="1"/>
            <a:r>
              <a:rPr lang="en-US" dirty="0" smtClean="0"/>
              <a:t>Tab titles(Friends 1-5)(Friends 6-10)(etc.)</a:t>
            </a:r>
          </a:p>
          <a:p>
            <a:pPr lvl="1"/>
            <a:r>
              <a:rPr lang="en-US" dirty="0" smtClean="0"/>
              <a:t>Friend status</a:t>
            </a:r>
          </a:p>
          <a:p>
            <a:pPr lvl="1"/>
            <a:r>
              <a:rPr lang="en-US" dirty="0" smtClean="0"/>
              <a:t>Present Friends horizontally</a:t>
            </a:r>
          </a:p>
          <a:p>
            <a:pPr lvl="1"/>
            <a:r>
              <a:rPr lang="en-US" dirty="0" smtClean="0"/>
              <a:t>No more scroll bars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58</TotalTime>
  <Words>361</Words>
  <Application>Microsoft Office PowerPoint</Application>
  <PresentationFormat>On-screen Show (4:3)</PresentationFormat>
  <Paragraphs>57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Foundry</vt:lpstr>
      <vt:lpstr>The Facebook Application Development Adventure</vt:lpstr>
      <vt:lpstr>Features</vt:lpstr>
      <vt:lpstr>What Doesn’t Work</vt:lpstr>
      <vt:lpstr>Development Issues</vt:lpstr>
      <vt:lpstr>Future Additions/Corrections</vt:lpstr>
    </vt:vector>
  </TitlesOfParts>
  <Company>Illinois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itktech</dc:creator>
  <cp:lastModifiedBy>itktech</cp:lastModifiedBy>
  <cp:revision>6</cp:revision>
  <dcterms:created xsi:type="dcterms:W3CDTF">2010-04-26T19:12:09Z</dcterms:created>
  <dcterms:modified xsi:type="dcterms:W3CDTF">2010-04-26T20:10:32Z</dcterms:modified>
</cp:coreProperties>
</file>